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Nunito Semi Bold" panose="020B0604020202020204" charset="0"/>
      <p:regular r:id="rId12"/>
    </p:embeddedFont>
    <p:embeddedFont>
      <p:font typeface="PT Sans" panose="020B0503020203020204" pitchFamily="34" charset="0"/>
      <p:regular r:id="rId13"/>
      <p:bold r:id="rId14"/>
      <p:italic r:id="rId15"/>
      <p:boldItalic r:id="rId1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E34FAF-E086-4990-B9D0-1533A9A73D7F}" v="16" dt="2025-11-19T19:13:26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27A80-9D6A-47BF-8D1C-AFD27E97909A}" type="datetimeFigureOut">
              <a:t>19/11/2025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9B8B7-11A4-43D3-8884-54761A17AE3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19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10" Type="http://schemas.openxmlformats.org/officeDocument/2006/relationships/image" Target="../media/image5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58716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Présentation de veille informatique – Thème : Le DevOps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88356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Qu’est-ce qu’une veille informatique ?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35738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veille informatique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consiste à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surveiller régulièrement l’actualité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du domaine des technologies afin de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rester informé des nouveautés, tendances et risques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992172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Son objectif est d’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anticiper les évolutions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de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 former en continu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et de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mieux comprendre les enjeux du numérique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dans mon futur métier de développeur.</a:t>
            </a:r>
            <a:endParaRPr lang="en-US" sz="185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7A4793-DAE6-41A7-EF91-A44D68599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6599" y="7304772"/>
            <a:ext cx="2823378" cy="8310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025" y="785574"/>
            <a:ext cx="4258270" cy="520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 démarche de veille</a:t>
            </a:r>
            <a:endParaRPr lang="en-US" sz="3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025" y="1637586"/>
            <a:ext cx="552807" cy="5528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4025" y="2466737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Google Alerts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74025" y="2924532"/>
            <a:ext cx="7595949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Sur les mots-clés </a:t>
            </a:r>
            <a:r>
              <a:rPr lang="en-US" sz="170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DevOps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70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DevSecOps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70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automatisation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70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sécurité applicative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025" y="3720465"/>
            <a:ext cx="552807" cy="5528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4025" y="4549616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Sites spécialisés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74025" y="5007412"/>
            <a:ext cx="7595949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ZDNet, LeMagIT, Journal du Net, DevOps.com, GitLab Blog.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025" y="5803344"/>
            <a:ext cx="552807" cy="5528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4025" y="6632496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Chaînes YouTube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74025" y="7090291"/>
            <a:ext cx="7595949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Grafikart, Homo DevOps, Tech2Tech pour des tutoriels et analyses.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06899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Définition du DevOps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2044541"/>
            <a:ext cx="4247555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DevOps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est la contraction de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Development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et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Operations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C’est une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culture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et une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méthode de travail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qui vise à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améliorer la collaboration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entre les développeurs et les administrateurs système.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558070"/>
            <a:ext cx="424755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 but est de :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156478"/>
            <a:ext cx="424755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Automatiser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les processus,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623203"/>
            <a:ext cx="424755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Accélérer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la livraison des applications,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6472952"/>
            <a:ext cx="424755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Et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garantir une meilleure qualité et sécurité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du code.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181" y="2098358"/>
            <a:ext cx="2636996" cy="2636996"/>
          </a:xfrm>
          <a:prstGeom prst="rect">
            <a:avLst/>
          </a:prstGeom>
        </p:spPr>
      </p:pic>
      <p:pic>
        <p:nvPicPr>
          <p:cNvPr id="11" name="Image 10" descr="Une image contenant bleu, Bleu électrique, Bleu Majorell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7645B52-CC19-7FD0-82A9-024BDCC0C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6599" y="7304772"/>
            <a:ext cx="2823378" cy="8310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93934"/>
            <a:ext cx="597908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Les principaux outils DevOps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191619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Quelques outils incontournables pour chaque étape du cycle de vie des applications :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2951440"/>
            <a:ext cx="7468553" cy="891540"/>
          </a:xfrm>
          <a:prstGeom prst="roundRect">
            <a:avLst>
              <a:gd name="adj" fmla="val 16410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93644" y="2951440"/>
            <a:ext cx="121920" cy="891540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7" name="Text 4"/>
          <p:cNvSpPr/>
          <p:nvPr/>
        </p:nvSpPr>
        <p:spPr>
          <a:xfrm>
            <a:off x="6685359" y="32212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Git / GitLab / GitHub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324124" y="4082296"/>
            <a:ext cx="7468553" cy="891540"/>
          </a:xfrm>
          <a:prstGeom prst="roundRect">
            <a:avLst>
              <a:gd name="adj" fmla="val 16410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93644" y="4082296"/>
            <a:ext cx="121920" cy="891540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10" name="Text 7"/>
          <p:cNvSpPr/>
          <p:nvPr/>
        </p:nvSpPr>
        <p:spPr>
          <a:xfrm>
            <a:off x="6685359" y="4352092"/>
            <a:ext cx="28248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Jenkins / GitLab CI/CD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6324124" y="5213152"/>
            <a:ext cx="7468553" cy="891540"/>
          </a:xfrm>
          <a:prstGeom prst="roundRect">
            <a:avLst>
              <a:gd name="adj" fmla="val 16410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293644" y="5213152"/>
            <a:ext cx="121920" cy="891540"/>
          </a:xfrm>
          <a:prstGeom prst="roundRect">
            <a:avLst>
              <a:gd name="adj" fmla="val 294514"/>
            </a:avLst>
          </a:prstGeom>
          <a:solidFill>
            <a:srgbClr val="DD785E"/>
          </a:solidFill>
          <a:ln/>
        </p:spPr>
      </p:sp>
      <p:sp>
        <p:nvSpPr>
          <p:cNvPr id="13" name="Text 10"/>
          <p:cNvSpPr/>
          <p:nvPr/>
        </p:nvSpPr>
        <p:spPr>
          <a:xfrm>
            <a:off x="6685359" y="54829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Ansible / Terraform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6324124" y="6344007"/>
            <a:ext cx="7468553" cy="891540"/>
          </a:xfrm>
          <a:prstGeom prst="roundRect">
            <a:avLst>
              <a:gd name="adj" fmla="val 16410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48A8E2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293644" y="6344007"/>
            <a:ext cx="121920" cy="891540"/>
          </a:xfrm>
          <a:prstGeom prst="roundRect">
            <a:avLst>
              <a:gd name="adj" fmla="val 294514"/>
            </a:avLst>
          </a:prstGeom>
          <a:solidFill>
            <a:srgbClr val="48A8E2"/>
          </a:solidFill>
          <a:ln/>
        </p:spPr>
      </p:sp>
      <p:sp>
        <p:nvSpPr>
          <p:cNvPr id="16" name="Text 13"/>
          <p:cNvSpPr/>
          <p:nvPr/>
        </p:nvSpPr>
        <p:spPr>
          <a:xfrm>
            <a:off x="6685359" y="66138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SonarQube  </a:t>
            </a:r>
            <a:endParaRPr lang="en-US" sz="2200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8B5BB66-69ED-E403-F541-8DECB0A5A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6599" y="7304772"/>
            <a:ext cx="2823378" cy="8310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328" y="1027747"/>
            <a:ext cx="7554992" cy="511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DevOps et Cybersécurité : le DevSecOps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247328" y="2061091"/>
            <a:ext cx="3545800" cy="2086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Aujourd’hui, la sécurité est au cœur du DevOps : on parle alors de </a:t>
            </a: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DevSecOps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Cette approche vise à intégrer la </a:t>
            </a: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sécurité dès le début du développement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et tout au long du cycle de vie du logiciel.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7328" y="4343400"/>
            <a:ext cx="3545800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Cela permet de :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7328" y="4886801"/>
            <a:ext cx="3545800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Détecter les </a:t>
            </a: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failles de sécurité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plus tôt,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47328" y="5658445"/>
            <a:ext cx="3545800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Automatiser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les analyses de vulnérabilités,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47328" y="6430089"/>
            <a:ext cx="3545800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Et </a:t>
            </a: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renforcer la protection</a:t>
            </a: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des données et des applications.</a:t>
            </a:r>
            <a:endParaRPr lang="en-US" sz="17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291" y="2110026"/>
            <a:ext cx="3545800" cy="3545800"/>
          </a:xfrm>
          <a:prstGeom prst="rect">
            <a:avLst/>
          </a:prstGeom>
        </p:spPr>
      </p:pic>
      <p:pic>
        <p:nvPicPr>
          <p:cNvPr id="11" name="Image 10" descr="Une image contenant bleu, Bleu électrique, Bleu Majorell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D00D86C7-DE5C-22B1-3998-C1FFFB884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6599" y="7304772"/>
            <a:ext cx="2823378" cy="8310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26713"/>
            <a:ext cx="652867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Enjeux et avantages du DevOps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1280874" y="2781657"/>
            <a:ext cx="34082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Rapidité des déploiements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277195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Mise sur le marché plus rapide des nouvelles fonctionnalités.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368748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3516" y="3158371"/>
            <a:ext cx="358140" cy="3581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781657"/>
            <a:ext cx="29584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Meilleure collaboration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277195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Entre développeurs, opérations et sécurité, réduisant les silos.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368748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34388" y="3544133"/>
            <a:ext cx="358140" cy="3581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228273"/>
            <a:ext cx="37570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Qualité et sécurité renforcées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72381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Détection et correction des défauts et vulnérabilités plus tôt.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368748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48625" y="5755005"/>
            <a:ext cx="358140" cy="35814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273493" y="5228273"/>
            <a:ext cx="34156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Automatisation des tâches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72381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Libérant les équipes pour des travaux à plus forte valeur ajoutée.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8131" y="2368748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37753" y="5369243"/>
            <a:ext cx="358140" cy="358140"/>
          </a:xfrm>
          <a:prstGeom prst="rect">
            <a:avLst/>
          </a:prstGeom>
        </p:spPr>
      </p:pic>
      <p:pic>
        <p:nvPicPr>
          <p:cNvPr id="20" name="Image 19" descr="Une image contenant bleu, Bleu électrique, Bleu Majorell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E1F9FB7-1271-2CF5-DD75-1CD1B02F4F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06599" y="7304772"/>
            <a:ext cx="2823378" cy="8310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64037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Exemple concret : Une entreprise de e-commerce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2564963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Une entreprise de e-commerce peut utiliser :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546396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GitLab CI/CD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013121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Docker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4479846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SonarQube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en-US" sz="18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7961" y="2618780"/>
            <a:ext cx="3442335" cy="344233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324124" y="659951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Résultat 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des livraisons plus rapides, un risque réduit d’erreurs, et une sécurité intégrée dès la conception pour une meilleure expérience client.</a:t>
            </a:r>
            <a:endParaRPr lang="en-US" sz="1850" dirty="0"/>
          </a:p>
        </p:txBody>
      </p:sp>
      <p:pic>
        <p:nvPicPr>
          <p:cNvPr id="11" name="Image 10" descr="Une image contenant bleu, Bleu électrique, Bleu Majorell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3ED4522F-A7D8-AD4C-22F3-8E41FB30C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6599" y="7304772"/>
            <a:ext cx="2823378" cy="8310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74921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2197179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 conclusion, le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DevOps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représente aujourd’hui une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évolution majeure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dans la façon de concevoir, déployer et sécuriser les applications. Grâce à ma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veille informatique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j’ai pu comprendre comment les entreprises adoptent cette approche, les outils qu’elles utilisent et les nouveaux enjeux liés à la </a:t>
            </a: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cybersécurité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438150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374" y="4481751"/>
            <a:ext cx="337899" cy="3378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01959" y="4463772"/>
            <a:ext cx="36245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Compréhension approfondie</a:t>
            </a:r>
            <a:endParaRPr lang="en-US" sz="2200" dirty="0"/>
          </a:p>
        </p:txBody>
      </p:sp>
      <p:sp>
        <p:nvSpPr>
          <p:cNvPr id="8" name="Shape 4"/>
          <p:cNvSpPr/>
          <p:nvPr/>
        </p:nvSpPr>
        <p:spPr>
          <a:xfrm>
            <a:off x="6324124" y="539877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4374" y="5499021"/>
            <a:ext cx="337899" cy="3378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01959" y="54810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Formation continue</a:t>
            </a:r>
            <a:endParaRPr lang="en-US" sz="2200" dirty="0"/>
          </a:p>
        </p:txBody>
      </p:sp>
      <p:sp>
        <p:nvSpPr>
          <p:cNvPr id="11" name="Shape 6"/>
          <p:cNvSpPr/>
          <p:nvPr/>
        </p:nvSpPr>
        <p:spPr>
          <a:xfrm>
            <a:off x="6324124" y="641604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24374" y="6516291"/>
            <a:ext cx="337899" cy="33789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101959" y="64983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Préparation à l'avenir</a:t>
            </a:r>
            <a:endParaRPr lang="en-US" sz="2200" dirty="0"/>
          </a:p>
        </p:txBody>
      </p:sp>
      <p:pic>
        <p:nvPicPr>
          <p:cNvPr id="15" name="Image 14" descr="Une image contenant bleu, Bleu électrique, Bleu Majorell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14157B9-93F9-3854-21D6-6C3419C51F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06599" y="7304772"/>
            <a:ext cx="2823378" cy="8310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Personnalisé</PresentationFormat>
  <Paragraphs>0</Paragraphs>
  <Slides>9</Slides>
  <Notes>9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7</cp:revision>
  <dcterms:created xsi:type="dcterms:W3CDTF">2025-11-19T19:09:28Z</dcterms:created>
  <dcterms:modified xsi:type="dcterms:W3CDTF">2025-11-19T19:13:34Z</dcterms:modified>
</cp:coreProperties>
</file>